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3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7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8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2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9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0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</cp:revision>
  <dcterms:created xsi:type="dcterms:W3CDTF">2022-11-17T07:10:01Z</dcterms:created>
  <dcterms:modified xsi:type="dcterms:W3CDTF">2022-11-17T07:14:22Z</dcterms:modified>
</cp:coreProperties>
</file>